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5" autoAdjust="0"/>
    <p:restoredTop sz="94717" autoAdjust="0"/>
  </p:normalViewPr>
  <p:slideViewPr>
    <p:cSldViewPr>
      <p:cViewPr varScale="1">
        <p:scale>
          <a:sx n="85" d="100"/>
          <a:sy n="85" d="100"/>
        </p:scale>
        <p:origin x="-7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4A0E4-902B-40B7-BCA3-B12967676464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AC227-F2E1-44AC-9628-EC692A71DF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857232"/>
            <a:ext cx="7772400" cy="378621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Сладкие истории… или откуда появился </a:t>
            </a:r>
            <a:r>
              <a:rPr lang="ru-RU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тортик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4572008"/>
            <a:ext cx="4714908" cy="1928826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Выполнили: Воспитанники СП ГБОУ СОШ №8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имени С.П.Алексеева детский сал №4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Орлова Ульяна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Федорова Дарина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Усов Максим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Христофоров Никита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60205_10_18_42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5590225" cy="3137651"/>
          </a:xfrm>
          <a:prstGeom prst="rect">
            <a:avLst/>
          </a:prstGeom>
        </p:spPr>
      </p:pic>
      <p:pic>
        <p:nvPicPr>
          <p:cNvPr id="5" name="Рисунок 4" descr="WP_20160205_10_17_54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2910" y="3500438"/>
            <a:ext cx="5590226" cy="3137651"/>
          </a:xfrm>
          <a:prstGeom prst="rect">
            <a:avLst/>
          </a:prstGeom>
        </p:spPr>
      </p:pic>
      <p:pic>
        <p:nvPicPr>
          <p:cNvPr id="6" name="Рисунок 5" descr="640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714356"/>
            <a:ext cx="3690942" cy="2462550"/>
          </a:xfrm>
          <a:prstGeom prst="rect">
            <a:avLst/>
          </a:prstGeom>
        </p:spPr>
      </p:pic>
      <p:pic>
        <p:nvPicPr>
          <p:cNvPr id="7" name="Рисунок 6" descr="pMtwWgnJEp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857628"/>
            <a:ext cx="3381372" cy="225424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амый старый тор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47" y="142852"/>
            <a:ext cx="2547956" cy="1910968"/>
          </a:xfrm>
          <a:prstGeom prst="rect">
            <a:avLst/>
          </a:prstGeom>
        </p:spPr>
      </p:pic>
      <p:pic>
        <p:nvPicPr>
          <p:cNvPr id="6" name="Рисунок 5" descr="длинный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285992"/>
            <a:ext cx="2815186" cy="2000264"/>
          </a:xfrm>
          <a:prstGeom prst="rect">
            <a:avLst/>
          </a:prstGeom>
        </p:spPr>
      </p:pic>
      <p:pic>
        <p:nvPicPr>
          <p:cNvPr id="7" name="Рисунок 6" descr="дорогой торт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2285992"/>
            <a:ext cx="2619393" cy="1964545"/>
          </a:xfrm>
          <a:prstGeom prst="rect">
            <a:avLst/>
          </a:prstGeom>
        </p:spPr>
      </p:pic>
      <p:pic>
        <p:nvPicPr>
          <p:cNvPr id="8" name="Рисунок 7" descr="индии 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554" y="214291"/>
            <a:ext cx="3182441" cy="1857388"/>
          </a:xfrm>
          <a:prstGeom prst="rect">
            <a:avLst/>
          </a:prstGeom>
        </p:spPr>
      </p:pic>
      <p:pic>
        <p:nvPicPr>
          <p:cNvPr id="9" name="Рисунок 8" descr="tumblr_nlddwlFuMp1tst1cio10_1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97844" y="357167"/>
            <a:ext cx="2345725" cy="1428760"/>
          </a:xfrm>
          <a:prstGeom prst="rect">
            <a:avLst/>
          </a:prstGeom>
        </p:spPr>
      </p:pic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4357694"/>
            <a:ext cx="2500330" cy="2240669"/>
          </a:xfrm>
          <a:prstGeom prst="rect">
            <a:avLst/>
          </a:prstGeom>
        </p:spPr>
      </p:pic>
      <p:pic>
        <p:nvPicPr>
          <p:cNvPr id="13" name="Рисунок 12" descr="origin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29388" y="4429132"/>
            <a:ext cx="2231039" cy="2175263"/>
          </a:xfrm>
          <a:prstGeom prst="rect">
            <a:avLst/>
          </a:prstGeom>
        </p:spPr>
      </p:pic>
      <p:pic>
        <p:nvPicPr>
          <p:cNvPr id="14" name="Рисунок 13" descr="страшный 5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0430" y="2000240"/>
            <a:ext cx="2143140" cy="2694470"/>
          </a:xfrm>
          <a:prstGeom prst="rect">
            <a:avLst/>
          </a:prstGeom>
        </p:spPr>
      </p:pic>
      <p:pic>
        <p:nvPicPr>
          <p:cNvPr id="15" name="Рисунок 14" descr="576063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86115" y="4572008"/>
            <a:ext cx="2833675" cy="2125257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60204_11_12_17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714356"/>
            <a:ext cx="3087404" cy="5500702"/>
          </a:xfrm>
          <a:prstGeom prst="rect">
            <a:avLst/>
          </a:prstGeom>
        </p:spPr>
      </p:pic>
      <p:pic>
        <p:nvPicPr>
          <p:cNvPr id="5" name="Рисунок 4" descr="WP_20160204_11_12_27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5081113" cy="2851899"/>
          </a:xfrm>
          <a:prstGeom prst="rect">
            <a:avLst/>
          </a:prstGeom>
        </p:spPr>
      </p:pic>
      <p:pic>
        <p:nvPicPr>
          <p:cNvPr id="8" name="Рисунок 7" descr="WP_20160204_11_20_28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643314"/>
            <a:ext cx="5295427" cy="297218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60205_09_06_31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2886922" cy="5143512"/>
          </a:xfrm>
          <a:prstGeom prst="rect">
            <a:avLst/>
          </a:prstGeom>
        </p:spPr>
      </p:pic>
      <p:pic>
        <p:nvPicPr>
          <p:cNvPr id="5" name="Рисунок 4" descr="WP_20160205_09_22_32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714356"/>
            <a:ext cx="4953835" cy="2780461"/>
          </a:xfrm>
          <a:prstGeom prst="rect">
            <a:avLst/>
          </a:prstGeom>
        </p:spPr>
      </p:pic>
      <p:pic>
        <p:nvPicPr>
          <p:cNvPr id="6" name="Рисунок 5" descr="WP_20160205_09_23_03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571876"/>
            <a:ext cx="5072066" cy="2846821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60208_09_16_08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291"/>
            <a:ext cx="4286280" cy="2405780"/>
          </a:xfrm>
          <a:prstGeom prst="rect">
            <a:avLst/>
          </a:prstGeom>
        </p:spPr>
      </p:pic>
      <p:pic>
        <p:nvPicPr>
          <p:cNvPr id="5" name="Рисунок 4" descr="WP_20160208_09_15_27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642918"/>
            <a:ext cx="4454736" cy="2500330"/>
          </a:xfrm>
          <a:prstGeom prst="rect">
            <a:avLst/>
          </a:prstGeom>
        </p:spPr>
      </p:pic>
      <p:pic>
        <p:nvPicPr>
          <p:cNvPr id="7" name="Рисунок 6" descr="WP_20160208_10_44_16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496"/>
            <a:ext cx="5214942" cy="2927014"/>
          </a:xfrm>
          <a:prstGeom prst="rect">
            <a:avLst/>
          </a:prstGeom>
        </p:spPr>
      </p:pic>
      <p:pic>
        <p:nvPicPr>
          <p:cNvPr id="6" name="Рисунок 5" descr="WP_20160208_10_43_12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857628"/>
            <a:ext cx="4709293" cy="2643206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60215_09_43_55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327458" cy="2428892"/>
          </a:xfrm>
          <a:prstGeom prst="rect">
            <a:avLst/>
          </a:prstGeom>
        </p:spPr>
      </p:pic>
      <p:pic>
        <p:nvPicPr>
          <p:cNvPr id="7" name="Рисунок 6" descr="WP_20160215_10_24_48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14290"/>
            <a:ext cx="4500562" cy="2526051"/>
          </a:xfrm>
          <a:prstGeom prst="rect">
            <a:avLst/>
          </a:prstGeom>
        </p:spPr>
      </p:pic>
      <p:pic>
        <p:nvPicPr>
          <p:cNvPr id="8" name="Рисунок 7" descr="WP_20160215_10_42_43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000504"/>
            <a:ext cx="4710820" cy="2644063"/>
          </a:xfrm>
          <a:prstGeom prst="rect">
            <a:avLst/>
          </a:prstGeom>
        </p:spPr>
      </p:pic>
      <p:pic>
        <p:nvPicPr>
          <p:cNvPr id="5" name="Рисунок 4" descr="WP_20160215_10_56_19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3857628"/>
            <a:ext cx="5012170" cy="2813203"/>
          </a:xfrm>
          <a:prstGeom prst="rect">
            <a:avLst/>
          </a:prstGeom>
        </p:spPr>
      </p:pic>
      <p:pic>
        <p:nvPicPr>
          <p:cNvPr id="6" name="Рисунок 5" descr="WP_20160218_12_29_48_P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1785926"/>
            <a:ext cx="3945624" cy="2214578"/>
          </a:xfrm>
          <a:prstGeom prst="rect">
            <a:avLst/>
          </a:prstGeom>
        </p:spPr>
      </p:pic>
      <p:pic>
        <p:nvPicPr>
          <p:cNvPr id="9" name="Рисунок 8" descr="chef_amy_decorating_w_a_hb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739" y="2071678"/>
            <a:ext cx="1980261" cy="2357454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berri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42852"/>
            <a:ext cx="2428892" cy="1619767"/>
          </a:xfrm>
          <a:prstGeom prst="rect">
            <a:avLst/>
          </a:prstGeom>
        </p:spPr>
      </p:pic>
      <p:pic>
        <p:nvPicPr>
          <p:cNvPr id="4" name="Рисунок 3" descr="WP_20160219_16_03_14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2000240"/>
            <a:ext cx="5472962" cy="3071834"/>
          </a:xfrm>
          <a:prstGeom prst="rect">
            <a:avLst/>
          </a:prstGeom>
        </p:spPr>
      </p:pic>
      <p:pic>
        <p:nvPicPr>
          <p:cNvPr id="9" name="Рисунок 8" descr="1430774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4357694"/>
            <a:ext cx="3000364" cy="2250273"/>
          </a:xfrm>
          <a:prstGeom prst="rect">
            <a:avLst/>
          </a:prstGeom>
        </p:spPr>
      </p:pic>
      <p:pic>
        <p:nvPicPr>
          <p:cNvPr id="6" name="Рисунок 5" descr="44155be69c3dddf6ccc5c7826b9ddfd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28604"/>
            <a:ext cx="2586400" cy="2084186"/>
          </a:xfrm>
          <a:prstGeom prst="rect">
            <a:avLst/>
          </a:prstGeom>
        </p:spPr>
      </p:pic>
      <p:pic>
        <p:nvPicPr>
          <p:cNvPr id="7" name="Рисунок 6" descr="2_20865_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60" y="214290"/>
            <a:ext cx="2857520" cy="2023641"/>
          </a:xfrm>
          <a:prstGeom prst="rect">
            <a:avLst/>
          </a:prstGeom>
        </p:spPr>
      </p:pic>
      <p:pic>
        <p:nvPicPr>
          <p:cNvPr id="8" name="Рисунок 7" descr="q3FnE7TOp1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4071942"/>
            <a:ext cx="2304226" cy="2623758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01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14290"/>
            <a:ext cx="2643188" cy="3524251"/>
          </a:xfrm>
          <a:prstGeom prst="rect">
            <a:avLst/>
          </a:prstGeom>
        </p:spPr>
      </p:pic>
      <p:pic>
        <p:nvPicPr>
          <p:cNvPr id="5" name="Рисунок 4" descr="DSCN5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786190"/>
            <a:ext cx="3929058" cy="2946794"/>
          </a:xfrm>
          <a:prstGeom prst="rect">
            <a:avLst/>
          </a:prstGeom>
        </p:spPr>
      </p:pic>
      <p:pic>
        <p:nvPicPr>
          <p:cNvPr id="6" name="Рисунок 5" descr="DSC01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7166"/>
            <a:ext cx="2643206" cy="3524274"/>
          </a:xfrm>
          <a:prstGeom prst="rect">
            <a:avLst/>
          </a:prstGeom>
        </p:spPr>
      </p:pic>
      <p:pic>
        <p:nvPicPr>
          <p:cNvPr id="7" name="Рисунок 6" descr="DSC016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142852"/>
            <a:ext cx="2714644" cy="3619525"/>
          </a:xfrm>
          <a:prstGeom prst="rect">
            <a:avLst/>
          </a:prstGeom>
        </p:spPr>
      </p:pic>
      <p:pic>
        <p:nvPicPr>
          <p:cNvPr id="4" name="Рисунок 3" descr="DSCN57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2416955" y="3512345"/>
            <a:ext cx="3524275" cy="2643206"/>
          </a:xfrm>
          <a:prstGeom prst="rect">
            <a:avLst/>
          </a:prstGeom>
        </p:spPr>
      </p:pic>
      <p:pic>
        <p:nvPicPr>
          <p:cNvPr id="9" name="Рисунок 8" descr="DSCN58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-35665" y="3956572"/>
            <a:ext cx="3077575" cy="2308182"/>
          </a:xfrm>
          <a:prstGeom prst="rect">
            <a:avLst/>
          </a:prstGeom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60223_00_28_28_P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14290"/>
            <a:ext cx="8286808" cy="5132294"/>
          </a:xfrm>
          <a:prstGeom prst="rect">
            <a:avLst/>
          </a:prstGeom>
        </p:spPr>
      </p:pic>
      <p:pic>
        <p:nvPicPr>
          <p:cNvPr id="5" name="Рисунок 4" descr="WP_20160223_00_32_17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4000504"/>
            <a:ext cx="4670579" cy="2621476"/>
          </a:xfrm>
          <a:prstGeom prst="rect">
            <a:avLst/>
          </a:prstGeom>
        </p:spPr>
      </p:pic>
      <p:pic>
        <p:nvPicPr>
          <p:cNvPr id="6" name="Рисунок 5" descr="WP_20160223_00_32_55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975641"/>
            <a:ext cx="4616298" cy="259101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edotcom.files.wordpress.com/2015/06/150617_car_employerguessedage.jpg%3Fquality%3D65%26strip%3Dcolor%26w%3D1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2464609" cy="1643074"/>
          </a:xfrm>
          <a:prstGeom prst="rect">
            <a:avLst/>
          </a:prstGeom>
          <a:noFill/>
        </p:spPr>
      </p:pic>
      <p:pic>
        <p:nvPicPr>
          <p:cNvPr id="12" name="Рисунок 11" descr="WP_20160215_10_42_48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5" y="4857760"/>
            <a:ext cx="2800121" cy="1571636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166" y="1285860"/>
            <a:ext cx="6215106" cy="15001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ТОРТ МОЖЕТ БЫТЬ ПОЛЕЗНЫМ!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2714620"/>
            <a:ext cx="6786610" cy="200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ЕШЬТЕ ПОЛЕЗНЫЕ ТОРТЫ И ДАРИТЕ ЛЮДЯМ СЛАДКУЮ РАДОСТЬ!</a:t>
            </a:r>
            <a:endParaRPr kumimoji="0" lang="ru-RU" sz="4400" b="1" i="0" u="none" strike="noStrike" kern="1200" cap="all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WP_20160205_09_24_42_Pro.jpg"/>
          <p:cNvPicPr>
            <a:picLocks noChangeAspect="1"/>
          </p:cNvPicPr>
          <p:nvPr/>
        </p:nvPicPr>
        <p:blipFill>
          <a:blip r:embed="rId4"/>
          <a:srcRect l="38281" t="51392" r="39063" b="6850"/>
          <a:stretch>
            <a:fillRect/>
          </a:stretch>
        </p:blipFill>
        <p:spPr>
          <a:xfrm>
            <a:off x="7072330" y="214290"/>
            <a:ext cx="1450191" cy="1500198"/>
          </a:xfrm>
          <a:prstGeom prst="rect">
            <a:avLst/>
          </a:prstGeom>
        </p:spPr>
      </p:pic>
      <p:pic>
        <p:nvPicPr>
          <p:cNvPr id="8" name="Рисунок 7" descr="WP_20160204_11_20_28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68" y="1500174"/>
            <a:ext cx="1909172" cy="1071570"/>
          </a:xfrm>
          <a:prstGeom prst="rect">
            <a:avLst/>
          </a:prstGeom>
        </p:spPr>
      </p:pic>
      <p:pic>
        <p:nvPicPr>
          <p:cNvPr id="7" name="Рисунок 6" descr="WP_20160218_12_29_48_Pro.jpg"/>
          <p:cNvPicPr>
            <a:picLocks noChangeAspect="1"/>
          </p:cNvPicPr>
          <p:nvPr/>
        </p:nvPicPr>
        <p:blipFill>
          <a:blip r:embed="rId6" cstate="print"/>
          <a:srcRect l="21875" t="4066" r="22656" b="1282"/>
          <a:stretch>
            <a:fillRect/>
          </a:stretch>
        </p:blipFill>
        <p:spPr>
          <a:xfrm>
            <a:off x="279417" y="3429000"/>
            <a:ext cx="1566383" cy="1500198"/>
          </a:xfrm>
          <a:prstGeom prst="rect">
            <a:avLst/>
          </a:prstGeom>
        </p:spPr>
      </p:pic>
      <p:pic>
        <p:nvPicPr>
          <p:cNvPr id="10" name="Рисунок 9" descr="DSCN58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4500570"/>
            <a:ext cx="2095483" cy="1571612"/>
          </a:xfrm>
          <a:prstGeom prst="rect">
            <a:avLst/>
          </a:prstGeom>
        </p:spPr>
      </p:pic>
      <p:pic>
        <p:nvPicPr>
          <p:cNvPr id="11" name="Рисунок 10" descr="DSC0166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7884" y="4929198"/>
            <a:ext cx="1357304" cy="1809739"/>
          </a:xfrm>
          <a:prstGeom prst="rect">
            <a:avLst/>
          </a:prstGeom>
        </p:spPr>
      </p:pic>
      <p:pic>
        <p:nvPicPr>
          <p:cNvPr id="13" name="Рисунок 12" descr="WP_20160205_09_23_48_Pro.jpg"/>
          <p:cNvPicPr>
            <a:picLocks noChangeAspect="1"/>
          </p:cNvPicPr>
          <p:nvPr/>
        </p:nvPicPr>
        <p:blipFill>
          <a:blip r:embed="rId9" cstate="print"/>
          <a:srcRect l="31250" t="5458" r="37500" b="16594"/>
          <a:stretch>
            <a:fillRect/>
          </a:stretch>
        </p:blipFill>
        <p:spPr>
          <a:xfrm>
            <a:off x="6143636" y="0"/>
            <a:ext cx="1020543" cy="1428760"/>
          </a:xfrm>
          <a:prstGeom prst="rect">
            <a:avLst/>
          </a:prstGeom>
        </p:spPr>
      </p:pic>
      <p:pic>
        <p:nvPicPr>
          <p:cNvPr id="14" name="Рисунок 13" descr="WP_20160205_09_23_35_Pro.jpg"/>
          <p:cNvPicPr>
            <a:picLocks noChangeAspect="1"/>
          </p:cNvPicPr>
          <p:nvPr/>
        </p:nvPicPr>
        <p:blipFill>
          <a:blip r:embed="rId10" cstate="print"/>
          <a:srcRect l="10156" t="4066" r="71094" b="43040"/>
          <a:stretch>
            <a:fillRect/>
          </a:stretch>
        </p:blipFill>
        <p:spPr>
          <a:xfrm>
            <a:off x="5357818" y="53555"/>
            <a:ext cx="857256" cy="1357322"/>
          </a:xfrm>
          <a:prstGeom prst="rect">
            <a:avLst/>
          </a:prstGeom>
        </p:spPr>
      </p:pic>
      <p:pic>
        <p:nvPicPr>
          <p:cNvPr id="15" name="Рисунок 14" descr="WP_20160208_10_44_16_Pro.jpg"/>
          <p:cNvPicPr>
            <a:picLocks noChangeAspect="1"/>
          </p:cNvPicPr>
          <p:nvPr/>
        </p:nvPicPr>
        <p:blipFill>
          <a:blip r:embed="rId11"/>
          <a:srcRect l="21875" t="26337" r="40625" b="30513"/>
          <a:stretch>
            <a:fillRect/>
          </a:stretch>
        </p:blipFill>
        <p:spPr>
          <a:xfrm>
            <a:off x="428596" y="4714884"/>
            <a:ext cx="2654729" cy="171451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P_20160218_10_15_29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5947415" cy="3338133"/>
          </a:xfrm>
          <a:prstGeom prst="rect">
            <a:avLst/>
          </a:prstGeom>
        </p:spPr>
      </p:pic>
      <p:pic>
        <p:nvPicPr>
          <p:cNvPr id="4" name="Рисунок 3" descr="WP_20160218_10_14_09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000372"/>
            <a:ext cx="5658977" cy="3566279"/>
          </a:xfrm>
          <a:prstGeom prst="rect">
            <a:avLst/>
          </a:prstGeom>
        </p:spPr>
      </p:pic>
      <p:pic>
        <p:nvPicPr>
          <p:cNvPr id="6" name="Рисунок 5" descr="prazdnichnyy-to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429132"/>
            <a:ext cx="2643207" cy="170111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14998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 праздника без торта не бывает?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1928802"/>
            <a:ext cx="600079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Откуда появился торт?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143240" y="4786322"/>
            <a:ext cx="6000760" cy="1571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Полезный или вредный торт </a:t>
            </a:r>
            <a:endParaRPr kumimoji="0" lang="ru-RU" sz="44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из чего его можно приготовить?</a:t>
            </a:r>
            <a:endParaRPr kumimoji="0" lang="ru-RU" sz="44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357554" y="3500438"/>
            <a:ext cx="561499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Какие бывают торты?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229600" cy="342902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  <a:b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</a:t>
            </a:r>
            <a:b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4857784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Узнать всё о тортах!</a:t>
            </a:r>
            <a:endParaRPr lang="ru-RU" sz="1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P_20160218_16_04_50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2000240"/>
            <a:ext cx="4500562" cy="3286148"/>
          </a:xfrm>
          <a:prstGeom prst="rect">
            <a:avLst/>
          </a:prstGeom>
        </p:spPr>
      </p:pic>
      <p:pic>
        <p:nvPicPr>
          <p:cNvPr id="4" name="Рисунок 3" descr="WP_20160218_15_59_40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19" y="357165"/>
            <a:ext cx="4643471" cy="2927031"/>
          </a:xfrm>
          <a:prstGeom prst="rect">
            <a:avLst/>
          </a:prstGeom>
        </p:spPr>
      </p:pic>
      <p:pic>
        <p:nvPicPr>
          <p:cNvPr id="5" name="Рисунок 4" descr="WP_20160218_16_02_38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7" y="3357562"/>
            <a:ext cx="4643471" cy="307183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60205_09_59_07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3143248"/>
            <a:ext cx="5136953" cy="2883241"/>
          </a:xfrm>
          <a:prstGeom prst="rect">
            <a:avLst/>
          </a:prstGeom>
        </p:spPr>
      </p:pic>
      <p:pic>
        <p:nvPicPr>
          <p:cNvPr id="5" name="Рисунок 4" descr="WP_20160205_10_46_26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3424808" cy="6101841"/>
          </a:xfrm>
          <a:prstGeom prst="rect">
            <a:avLst/>
          </a:prstGeom>
        </p:spPr>
      </p:pic>
      <p:pic>
        <p:nvPicPr>
          <p:cNvPr id="6" name="Рисунок 5" descr="WP_20160205_10_10_24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142852"/>
            <a:ext cx="5081113" cy="2851899"/>
          </a:xfrm>
          <a:prstGeom prst="rect">
            <a:avLst/>
          </a:prstGeom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q5dam.web.press.722.keepaspectrati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1500174"/>
            <a:ext cx="3218052" cy="2571768"/>
          </a:xfrm>
          <a:prstGeom prst="rect">
            <a:avLst/>
          </a:prstGeom>
        </p:spPr>
      </p:pic>
      <p:pic>
        <p:nvPicPr>
          <p:cNvPr id="5" name="Рисунок 4" descr="1439204520_6-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4286256"/>
            <a:ext cx="3245781" cy="2401878"/>
          </a:xfrm>
          <a:prstGeom prst="rect">
            <a:avLst/>
          </a:prstGeom>
        </p:spPr>
      </p:pic>
      <p:pic>
        <p:nvPicPr>
          <p:cNvPr id="7" name="Рисунок 6" descr="sladosti-vostochny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214290"/>
            <a:ext cx="2691824" cy="1789027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ome-fare-le-meringhe-con-il-bimby_28a9c10c92907aa9698be1594f379b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00042"/>
            <a:ext cx="3216196" cy="2143140"/>
          </a:xfrm>
          <a:prstGeom prst="rect">
            <a:avLst/>
          </a:prstGeom>
        </p:spPr>
      </p:pic>
      <p:pic>
        <p:nvPicPr>
          <p:cNvPr id="9" name="Рисунок 8" descr="i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42852"/>
            <a:ext cx="3076575" cy="2047875"/>
          </a:xfrm>
          <a:prstGeom prst="rect">
            <a:avLst/>
          </a:prstGeom>
        </p:spPr>
      </p:pic>
      <p:pic>
        <p:nvPicPr>
          <p:cNvPr id="10" name="Рисунок 9" descr="7ec9d9824a05777179a3cb66f17ac6b8.n7ec9d9824a05777179a3cb66f17ac6b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2357430"/>
            <a:ext cx="2943229" cy="2198557"/>
          </a:xfrm>
          <a:prstGeom prst="rect">
            <a:avLst/>
          </a:prstGeom>
        </p:spPr>
      </p:pic>
      <p:pic>
        <p:nvPicPr>
          <p:cNvPr id="11" name="Рисунок 10" descr="gid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143248"/>
            <a:ext cx="3071834" cy="2046610"/>
          </a:xfrm>
          <a:prstGeom prst="rect">
            <a:avLst/>
          </a:prstGeom>
        </p:spPr>
      </p:pic>
      <p:pic>
        <p:nvPicPr>
          <p:cNvPr id="12" name="Рисунок 11" descr="d0b1d183d184d0b5d180-d0bed0b1d0bcd0b5d0bdd0b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4786322"/>
            <a:ext cx="2857488" cy="196666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f1623858b590b172e86c8069bdbe17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714356"/>
            <a:ext cx="4238628" cy="2808091"/>
          </a:xfrm>
          <a:prstGeom prst="rect">
            <a:avLst/>
          </a:prstGeom>
        </p:spPr>
      </p:pic>
      <p:pic>
        <p:nvPicPr>
          <p:cNvPr id="3" name="Рисунок 2" descr="kaiserhoff-nabor-form-dlja-vypechki-3-pr-kh-10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3214686"/>
            <a:ext cx="4095752" cy="3071814"/>
          </a:xfrm>
          <a:prstGeom prst="rect">
            <a:avLst/>
          </a:prstGeom>
        </p:spPr>
      </p:pic>
      <p:pic>
        <p:nvPicPr>
          <p:cNvPr id="4" name="Рисунок 3" descr="gif-animata-cibo-cuoco_6008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642918"/>
            <a:ext cx="1909053" cy="2947993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637442"/>
            <a:ext cx="3714776" cy="2862413"/>
          </a:xfrm>
          <a:prstGeom prst="rect">
            <a:avLst/>
          </a:prstGeom>
        </p:spPr>
      </p:pic>
      <p:pic>
        <p:nvPicPr>
          <p:cNvPr id="5" name="Рисунок 4" descr="карава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381762" cy="3284540"/>
          </a:xfrm>
          <a:prstGeom prst="rect">
            <a:avLst/>
          </a:prstGeom>
        </p:spPr>
      </p:pic>
      <p:pic>
        <p:nvPicPr>
          <p:cNvPr id="6" name="Рисунок 5" descr="559981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6984"/>
            <a:ext cx="3808652" cy="2857702"/>
          </a:xfrm>
          <a:prstGeom prst="rect">
            <a:avLst/>
          </a:prstGeom>
        </p:spPr>
      </p:pic>
      <p:pic>
        <p:nvPicPr>
          <p:cNvPr id="7" name="Рисунок 6" descr="12918333164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685800"/>
            <a:ext cx="4329114" cy="2886076"/>
          </a:xfrm>
          <a:prstGeom prst="rect">
            <a:avLst/>
          </a:prstGeom>
        </p:spPr>
      </p:pic>
      <p:pic>
        <p:nvPicPr>
          <p:cNvPr id="10" name="Рисунок 9" descr="1558481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0" y="2500306"/>
            <a:ext cx="1643074" cy="164307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77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Сладкие истории… или откуда появился тортик.</vt:lpstr>
      <vt:lpstr>Почему праздника без торта не бывает?</vt:lpstr>
      <vt:lpstr>Узнать всё о тортах!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ТОРТ МОЖЕТ БЫТЬ ПОЛЕЗНЫМ!</vt:lpstr>
      <vt:lpstr>СПАСИБО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38</cp:revision>
  <dcterms:created xsi:type="dcterms:W3CDTF">2016-02-22T13:10:57Z</dcterms:created>
  <dcterms:modified xsi:type="dcterms:W3CDTF">2016-02-26T04:09:28Z</dcterms:modified>
</cp:coreProperties>
</file>